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E1DE8-8409-1A7E-4118-CA0F79FAB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36F71-E1F6-8911-608B-6CDF772E69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DEB3E-29A4-E06D-0B06-ECDC43755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7EDFB-D07D-3FE2-D14C-A5E81A29E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F7663-BF63-26E0-824A-978C1F4BA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192332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8E0B-95D0-9D3F-3F5B-6C9EF00FB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D3804C-B18F-9380-ADF6-EAF336691F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14842-EA83-6CE1-D923-A53A7A01C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23504-5DF1-8337-C911-1EA26F001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E460A-2954-FE92-AD46-AFE85E4F6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241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81E78D-A2C9-ACEE-BEBF-248EED33F3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1C7578-F177-D51A-7812-D53B605CC8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D1F49-F26A-4489-C4CC-B14C63F41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D2DAD-C1A8-82A6-86B7-13B37A620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32441-1B95-F427-A180-095C55382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57538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7371D-9493-65A4-07F6-5CFB79D17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59954-50C5-05A6-9507-841B0449E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5043A-D08D-57F4-787B-9CC98FFE4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B2081-7460-D43A-4B9A-26E505A89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CDAC2-FA9F-18B2-18BA-F97EEC11A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26475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4DF10-59A2-2580-68AA-F3B0B8C7D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31F01-634E-093E-58CC-12895DFA4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BB946-5587-A772-A77D-ED811CD97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1FB91-C625-E964-FC3B-61DB56377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31BC4C-2C10-7E1A-3C3A-0B2DCF803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1070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EA7BB-5F37-66E2-CBAA-E31B686D9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96E86-D88E-0DB4-70DF-A5DA258DF5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602C03-B20A-9D01-ED9D-A7156A73C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E0A981-767E-8DAA-37F4-E7FDA5CF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4D5EEC-3F8B-4234-7E3B-06F670F1E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774C5C-2611-DA42-7D24-F87A177A5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342901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4E698-B219-42D9-C22C-CAF45A05C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1D8498-9C5A-CA71-2445-29FB0594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BED1AA-F38C-1329-A6D2-B9B3C4D87A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C272A2-8C24-A205-900B-9919B5A754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6C4952-33FC-152A-5A1F-54D272E89D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09A3B1-F9B9-2DF3-6006-9D6A2E154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ABD7C-5E36-4D20-9D88-153F9852D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75A52D-B142-A720-949C-19F70FD66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89293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0747-0FF3-F881-CFC6-E7548AD44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45CF21-7E07-36ED-AE3C-54386B15C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8CD6AA-6214-E709-E880-4A39FE9AB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B9AA09-1737-3AFB-799E-56C205E8F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822816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AA9E1-C44F-FE5A-D746-F3C0D1BF4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344C8D-9DD5-3290-C48B-228F6B3F8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1055B9-0885-6266-C573-4C84B9B1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882247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B20E-DB9A-4CEE-7B5A-7B2E24BDE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041EF-BEEB-F98F-A04E-1572A5FA7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5355A1-E5CB-86D0-DFCD-1F2202BB6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181FB9-C209-4AA6-4A74-8C91C8328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B6ED9-3694-A145-C727-853E25545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D5D82-0279-73E7-78B6-64986A2F7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8975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2E72A-BD1F-4F6F-294B-48D5C9BE6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9DD615-6D66-39F7-B68E-C89BECA46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1760F-1B0B-AC51-057A-4B7F5B794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A32310-954E-1F43-0A7C-FB7D93118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021E4D-B2A4-58F1-1853-FE0907DD3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875A7F-7D2F-2529-F253-17842245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14508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85AFB6-A503-5DD7-30FE-F28E61A34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32B23-9FBF-6DA5-CA89-FBA39E90D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E1CFD-5D5F-D336-0DBD-650BBFC66F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B5CB93-9AC4-AE47-8ECE-B1B4F1B60C20}" type="datetimeFigureOut">
              <a:rPr lang="en-NO" smtClean="0"/>
              <a:t>04/12/2024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140A3-4776-EDA2-66B9-DC72B3BEDF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C28C9-5C40-7BE9-0CEF-65FB791049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04519B-2258-4E41-963C-14F0DD62C0A8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58811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5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7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FAD25-A920-B2BF-FB88-E6A220E3FE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Sampling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8F6964-9805-48B5-3131-9B123D7B0F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05/12/2024</a:t>
            </a:r>
          </a:p>
        </p:txBody>
      </p:sp>
    </p:spTree>
    <p:extLst>
      <p:ext uri="{BB962C8B-B14F-4D97-AF65-F5344CB8AC3E}">
        <p14:creationId xmlns:p14="http://schemas.microsoft.com/office/powerpoint/2010/main" val="2865679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6E0AB-BE2C-4178-5403-7E4316C9C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374DD-5BDB-132E-C5A5-667CD9089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Resultat, trening</a:t>
            </a:r>
          </a:p>
          <a:p>
            <a:r>
              <a:rPr lang="en-NO" dirty="0"/>
              <a:t>Sampling-strategier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Argmax-sampling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Autoregressive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Random</a:t>
            </a:r>
          </a:p>
          <a:p>
            <a:pPr marL="914400" lvl="1" indent="-457200">
              <a:buFont typeface="+mj-lt"/>
              <a:buAutoNum type="arabicPeriod"/>
            </a:pP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065631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4FF7B-470E-425E-DA78-47AC71F91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5721" y="58068"/>
            <a:ext cx="4660557" cy="1325563"/>
          </a:xfrm>
        </p:spPr>
        <p:txBody>
          <a:bodyPr/>
          <a:lstStyle/>
          <a:p>
            <a:r>
              <a:rPr lang="en-NO" dirty="0"/>
              <a:t>Treningsresultater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44E6B8F-E5BD-E762-204D-B904CE6D7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831" y="1364495"/>
            <a:ext cx="6720338" cy="512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6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7C484-2449-EA5A-7294-395EE768C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09" y="216158"/>
            <a:ext cx="3285460" cy="1325563"/>
          </a:xfrm>
        </p:spPr>
        <p:txBody>
          <a:bodyPr>
            <a:normAutofit fontScale="90000"/>
          </a:bodyPr>
          <a:lstStyle/>
          <a:p>
            <a:r>
              <a:rPr lang="en-NO" dirty="0"/>
              <a:t>Sampling-strategi 1: argmax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3DF493-D632-E95E-1F3C-DD6694B56B64}"/>
              </a:ext>
            </a:extLst>
          </p:cNvPr>
          <p:cNvSpPr txBox="1"/>
          <p:nvPr/>
        </p:nvSpPr>
        <p:spPr>
          <a:xfrm>
            <a:off x="202019" y="2307840"/>
            <a:ext cx="23805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NO" dirty="0"/>
              <a:t>Regn ut sannsynlighetsfordeling for alle masked patches</a:t>
            </a:r>
          </a:p>
          <a:p>
            <a:pPr marL="342900" indent="-342900">
              <a:buFont typeface="+mj-lt"/>
              <a:buAutoNum type="arabicPeriod"/>
            </a:pPr>
            <a:r>
              <a:rPr lang="en-NO" dirty="0"/>
              <a:t>Sample alle masked patches</a:t>
            </a:r>
          </a:p>
          <a:p>
            <a:pPr marL="342900" indent="-342900">
              <a:buFont typeface="+mj-lt"/>
              <a:buAutoNum type="arabicPeriod"/>
            </a:pPr>
            <a:r>
              <a:rPr lang="en-NO" dirty="0"/>
              <a:t>Velg den sampla patchen med høyest sannsynlighet, og oppdaterer bildet.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R</a:t>
            </a:r>
            <a:r>
              <a:rPr lang="en-NO" dirty="0"/>
              <a:t>epeter 1-3 til alle masked patches er fyllt ut.</a:t>
            </a:r>
          </a:p>
        </p:txBody>
      </p:sp>
      <p:pic>
        <p:nvPicPr>
          <p:cNvPr id="9" name="updates_animation_three_subplots_50_masked (2).mp4">
            <a:hlinkClick r:id="" action="ppaction://media"/>
            <a:extLst>
              <a:ext uri="{FF2B5EF4-FFF2-40B4-BE49-F238E27FC236}">
                <a16:creationId xmlns:a16="http://schemas.microsoft.com/office/drawing/2014/main" id="{521D954B-E832-136A-A0BD-766E196169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82562" y="9611"/>
            <a:ext cx="9609438" cy="3203146"/>
          </a:xfrm>
          <a:prstGeom prst="rect">
            <a:avLst/>
          </a:prstGeom>
        </p:spPr>
      </p:pic>
      <p:pic>
        <p:nvPicPr>
          <p:cNvPr id="10" name="updates_animation_three_subplots_500_masked (1).mp4">
            <a:hlinkClick r:id="" action="ppaction://media"/>
            <a:extLst>
              <a:ext uri="{FF2B5EF4-FFF2-40B4-BE49-F238E27FC236}">
                <a16:creationId xmlns:a16="http://schemas.microsoft.com/office/drawing/2014/main" id="{9074A44D-C745-E094-2421-F7D96E104C7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582562" y="3438696"/>
            <a:ext cx="9609438" cy="320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781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0D3E8-BB37-09C1-869C-66EC2D96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72" y="333227"/>
            <a:ext cx="2287772" cy="1325563"/>
          </a:xfrm>
        </p:spPr>
        <p:txBody>
          <a:bodyPr/>
          <a:lstStyle/>
          <a:p>
            <a:r>
              <a:rPr lang="en-NO" dirty="0"/>
              <a:t>Autoregressiv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5D0AD-6B5E-9E2E-71D1-B65AE37D9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572" y="1793727"/>
            <a:ext cx="2287772" cy="4351338"/>
          </a:xfrm>
        </p:spPr>
        <p:txBody>
          <a:bodyPr/>
          <a:lstStyle/>
          <a:p>
            <a:r>
              <a:rPr lang="en-NO" dirty="0"/>
              <a:t>Sample masked patches autoregressivt.</a:t>
            </a:r>
          </a:p>
        </p:txBody>
      </p:sp>
      <p:pic>
        <p:nvPicPr>
          <p:cNvPr id="4" name="reconstructed_patches_animation (2).mp4">
            <a:hlinkClick r:id="" action="ppaction://media"/>
            <a:extLst>
              <a:ext uri="{FF2B5EF4-FFF2-40B4-BE49-F238E27FC236}">
                <a16:creationId xmlns:a16="http://schemas.microsoft.com/office/drawing/2014/main" id="{6F0B68EA-31C7-4E3A-292E-C9F3AA8BB8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78207" y="87182"/>
            <a:ext cx="9413793" cy="3137931"/>
          </a:xfrm>
          <a:prstGeom prst="rect">
            <a:avLst/>
          </a:prstGeom>
        </p:spPr>
      </p:pic>
      <p:pic>
        <p:nvPicPr>
          <p:cNvPr id="5" name="reconstructed_patches_animation (3).mp4">
            <a:hlinkClick r:id="" action="ppaction://media"/>
            <a:extLst>
              <a:ext uri="{FF2B5EF4-FFF2-40B4-BE49-F238E27FC236}">
                <a16:creationId xmlns:a16="http://schemas.microsoft.com/office/drawing/2014/main" id="{E5B93030-4B7A-34C1-45BD-10F06D401BF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778207" y="3429000"/>
            <a:ext cx="9413794" cy="313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13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EF9DA-8ED7-484E-BA3A-07A14E4D2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2399270" cy="1325563"/>
          </a:xfrm>
        </p:spPr>
        <p:txBody>
          <a:bodyPr/>
          <a:lstStyle/>
          <a:p>
            <a:r>
              <a:rPr lang="en-NO" dirty="0"/>
              <a:t>Random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35B1F-B7CF-E68A-735E-1C2A5E5BD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800912"/>
            <a:ext cx="2399270" cy="4351338"/>
          </a:xfrm>
        </p:spPr>
        <p:txBody>
          <a:bodyPr/>
          <a:lstStyle/>
          <a:p>
            <a:r>
              <a:rPr lang="en-NO" dirty="0"/>
              <a:t>Sample en random patch hver gang</a:t>
            </a:r>
          </a:p>
        </p:txBody>
      </p:sp>
      <p:pic>
        <p:nvPicPr>
          <p:cNvPr id="4" name="reconstructed_patches_animation (4).mp4">
            <a:hlinkClick r:id="" action="ppaction://media"/>
            <a:extLst>
              <a:ext uri="{FF2B5EF4-FFF2-40B4-BE49-F238E27FC236}">
                <a16:creationId xmlns:a16="http://schemas.microsoft.com/office/drawing/2014/main" id="{A38262AA-F191-B089-1F49-357725D540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99270" y="0"/>
            <a:ext cx="9792730" cy="3264243"/>
          </a:xfrm>
          <a:prstGeom prst="rect">
            <a:avLst/>
          </a:prstGeom>
        </p:spPr>
      </p:pic>
      <p:pic>
        <p:nvPicPr>
          <p:cNvPr id="5" name="reconstructed_patches_animation (5).mp4">
            <a:hlinkClick r:id="" action="ppaction://media"/>
            <a:extLst>
              <a:ext uri="{FF2B5EF4-FFF2-40B4-BE49-F238E27FC236}">
                <a16:creationId xmlns:a16="http://schemas.microsoft.com/office/drawing/2014/main" id="{26956370-601B-0A6A-CBFF-80F7B5084A0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399268" y="3433033"/>
            <a:ext cx="9792731" cy="326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1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8101-3340-7DF4-860F-8CE07913F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9AA38-2318-6870-2D48-F7BD83A10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Legge til et ekstra ledd på lossfunksjon for realisme (SSIM,Adverserial loss etc.)</a:t>
            </a:r>
          </a:p>
          <a:p>
            <a:r>
              <a:rPr lang="en-NO" dirty="0"/>
              <a:t>Random masking </a:t>
            </a:r>
            <a:r>
              <a:rPr lang="en-GB" dirty="0"/>
              <a:t>i</a:t>
            </a:r>
            <a:r>
              <a:rPr lang="en-NO" dirty="0"/>
              <a:t> trening </a:t>
            </a:r>
            <a:r>
              <a:rPr lang="en-GB" dirty="0"/>
              <a:t>i</a:t>
            </a:r>
            <a:r>
              <a:rPr lang="en-NO" dirty="0"/>
              <a:t> stedet for en log scheduler.</a:t>
            </a:r>
          </a:p>
          <a:p>
            <a:r>
              <a:rPr lang="en-NO" dirty="0"/>
              <a:t>Annen sampling strategy?</a:t>
            </a:r>
          </a:p>
          <a:p>
            <a:r>
              <a:rPr lang="en-NO" dirty="0"/>
              <a:t>Markov Mesh</a:t>
            </a:r>
          </a:p>
          <a:p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602946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</TotalTime>
  <Words>97</Words>
  <Application>Microsoft Macintosh PowerPoint</Application>
  <PresentationFormat>Widescreen</PresentationFormat>
  <Paragraphs>23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Sampling</vt:lpstr>
      <vt:lpstr>Agenda</vt:lpstr>
      <vt:lpstr>Treningsresultater</vt:lpstr>
      <vt:lpstr>Sampling-strategi 1: argmax</vt:lpstr>
      <vt:lpstr>Autoregressiv</vt:lpstr>
      <vt:lpstr>Random</vt:lpstr>
      <vt:lpstr>To 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Ovanger, Oscar</dc:creator>
  <cp:lastModifiedBy>Ovanger, Oscar</cp:lastModifiedBy>
  <cp:revision>1</cp:revision>
  <dcterms:created xsi:type="dcterms:W3CDTF">2024-12-04T11:32:57Z</dcterms:created>
  <dcterms:modified xsi:type="dcterms:W3CDTF">2024-12-04T22:25:53Z</dcterms:modified>
</cp:coreProperties>
</file>

<file path=docProps/thumbnail.jpeg>
</file>